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hWYtpU95dKA45uAA1sSUGYvxYqh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5" name="Google Shape;22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af68cdccd1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1" name="Google Shape;251;g3af68cdccd1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af68cdccd1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11.png"/><Relationship Id="rId6" Type="http://schemas.openxmlformats.org/officeDocument/2006/relationships/image" Target="../media/image5.png"/><Relationship Id="rId7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24.png"/><Relationship Id="rId5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25.png"/><Relationship Id="rId5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26.png"/><Relationship Id="rId5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20.png"/><Relationship Id="rId5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27.png"/><Relationship Id="rId5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Relationship Id="rId4" Type="http://schemas.openxmlformats.org/officeDocument/2006/relationships/image" Target="../media/image22.png"/><Relationship Id="rId5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jp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21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23.pn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9.pn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-75" y="2093575"/>
            <a:ext cx="12192000" cy="2554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 sz="5055">
                <a:solidFill>
                  <a:srgbClr val="FFFFFF"/>
                </a:solidFill>
              </a:rPr>
              <a:t>COMPETÊNCIA – TRABALHO EM EQUIPA</a:t>
            </a:r>
            <a:endParaRPr sz="5500">
              <a:solidFill>
                <a:srgbClr val="FFFFFF"/>
              </a:solidFill>
            </a:endParaRPr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705850" y="57276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2" name="Google Shape;18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0"/>
          <p:cNvSpPr txBox="1"/>
          <p:nvPr/>
        </p:nvSpPr>
        <p:spPr>
          <a:xfrm>
            <a:off x="976288" y="1980152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COMUNICAÇÃO EFICAZ EM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Usa a escuta ativa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Clarifica expectativas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Pergunta, não assumas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Dá feedback de forma construtiva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Adapta o teu estilo aos diferentes membros da equipa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4" name="Google Shape;18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75609" y="1797050"/>
            <a:ext cx="4699000" cy="326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0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1" name="Google Shape;19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1"/>
          <p:cNvSpPr txBox="1"/>
          <p:nvPr/>
        </p:nvSpPr>
        <p:spPr>
          <a:xfrm>
            <a:off x="698267" y="1949084"/>
            <a:ext cx="61722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GERIR CONFLITOS EM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conflito é natural nas equipas.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que importa é a forma como é gerido: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→ Ouve sem interromper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→ Foca-te nos interesses, não nos egos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→ Procura soluções mútuas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→ Faz acompanhamento para restaurar a ligação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Reunión de colegas. Lluvia de ideas en equipo. Entrenamiento corporativo" id="193" name="Google Shape;193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7301" y="1503425"/>
            <a:ext cx="5156425" cy="412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11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0" name="Google Shape;20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2"/>
          <p:cNvSpPr txBox="1"/>
          <p:nvPr/>
        </p:nvSpPr>
        <p:spPr>
          <a:xfrm>
            <a:off x="860002" y="2049463"/>
            <a:ext cx="61722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DIVERSIDADE E DINÂMICA DE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As equipas diversificadas têm melhor desempenho -  quando: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As diferenças são respeitadas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 inclusão é intencional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Todas as vozes são ouvidas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Os preconceitos são geridos ativamente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Retrato corporativo de oficinistas y empleados" id="202" name="Google Shape;20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74997" y="2049475"/>
            <a:ext cx="4369252" cy="2903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2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9" name="Google Shape;20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3"/>
          <p:cNvSpPr txBox="1"/>
          <p:nvPr/>
        </p:nvSpPr>
        <p:spPr>
          <a:xfrm>
            <a:off x="961568" y="1882526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RESPONSABILIDADE EM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As equipas de alto rendimento: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Definem responsabilidades claras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Cumprem os compromissos assumidos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Abordam os problemas de forma aberta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Apoiam-se mutuamente durante os contratempos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Gente de negocios reunida discutiendo discusión" id="211" name="Google Shape;21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6200" y="1882525"/>
            <a:ext cx="5045675" cy="300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13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8" name="Google Shape;21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4"/>
          <p:cNvSpPr txBox="1"/>
          <p:nvPr/>
        </p:nvSpPr>
        <p:spPr>
          <a:xfrm>
            <a:off x="698267" y="1853358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TRABALHO EM EQUIPA E INTELIGÊNCIA EMOCIONAL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IE ajuda as equipas 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gerir o stress e o conflito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responder às emoções de forma construtiva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ter empatia pelos colegas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equilibrar necessidades individuais com objetivos do grupo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Personas que se comunican a través de las redes sociales." id="220" name="Google Shape;22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26300" y="1721650"/>
            <a:ext cx="4634350" cy="341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14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7" name="Google Shape;22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15"/>
          <p:cNvSpPr txBox="1"/>
          <p:nvPr/>
        </p:nvSpPr>
        <p:spPr>
          <a:xfrm>
            <a:off x="698267" y="1861190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CELEBRAR EM CONJUNTO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Não te limites a trabalhar, celebra.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Reconhece o progresso, as etapas alcançadas e os contributos individuais.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valorização fortalece a motivação e o sentimento de pertença.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lustración del concepto de colaboración" id="229" name="Google Shape;229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6900" y="1861200"/>
            <a:ext cx="5052750" cy="36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5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6" name="Google Shape;236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6"/>
          <p:cNvSpPr txBox="1"/>
          <p:nvPr/>
        </p:nvSpPr>
        <p:spPr>
          <a:xfrm>
            <a:off x="2416428" y="2755816"/>
            <a:ext cx="7672500" cy="2775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trabalho em equipa não é sobre ser perfeito, é sobre estar ligado aos outros. As melhores equipas são humanas: ouvem, adaptam-se e apoiam-se mutuamente.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Sozinhos podemos fazer tão pouco; juntos podemos fazer tanto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.” - Helen Keller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8" name="Google Shape;238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16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5" name="Google Shape;245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17"/>
          <p:cNvSpPr txBox="1"/>
          <p:nvPr/>
        </p:nvSpPr>
        <p:spPr>
          <a:xfrm>
            <a:off x="1281463" y="2821305"/>
            <a:ext cx="7549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Lencioni, P. (2002).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As Cinco Disfunções de uma Equipa.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(1998).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Trabalhar com Inteligência Emocional.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Katzenbach, J.R. &amp; Smith, D.K. (1993).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Sabedoria das Equipas.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Teambuilding.com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Recursos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Greater Good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Pertença e Equipas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7" name="Google Shape;247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af68cdccd1_0_51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5" name="Google Shape;255;g3af68cdccd1_0_51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6" name="Google Shape;256;g3af68cdccd1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3af68cdccd1_0_51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1054555" y="2011682"/>
            <a:ext cx="617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GERAIS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Compreender como trabalhar de forma colaborativa com outras pessoas, construindo confiança, comunicando de forma aberta e contribuindo para objetivos partilhados.</a:t>
            </a:r>
            <a:endParaRPr sz="1800"/>
          </a:p>
        </p:txBody>
      </p:sp>
      <p:pic>
        <p:nvPicPr>
          <p:cNvPr descr="Enfoque concepto abstracto" id="112" name="Google Shape;112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74468" y="1777390"/>
            <a:ext cx="4319081" cy="431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8" name="Google Shape;11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3"/>
          <p:cNvSpPr txBox="1"/>
          <p:nvPr/>
        </p:nvSpPr>
        <p:spPr>
          <a:xfrm>
            <a:off x="1030613" y="1735209"/>
            <a:ext cx="6172200" cy="330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Reconhecer o valor do trabalho em equipa para o sucesso pessoal e coletivo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Identificar os elementos de equipas eficazes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Aprender papéis, comportamentos e atitudes que apoiam a colaboração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Praticar inteligência emocional e responsabilidade em contextos de equipa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Concepto abstracto de toma de decisiones" id="120" name="Google Shape;12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46069" y="1268734"/>
            <a:ext cx="4320532" cy="4320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7" name="Google Shape;12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4"/>
          <p:cNvSpPr txBox="1"/>
          <p:nvPr/>
        </p:nvSpPr>
        <p:spPr>
          <a:xfrm>
            <a:off x="698267" y="1869256"/>
            <a:ext cx="5091900" cy="29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O TRABALHO EM EQUIPA?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trabalho em equipa é o processo de colaborar com um grupo de pessoas de forma a valorizar objetivos partilhados, participação ativa e apoio mútuo.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Não se trata apenas de trabalhar “juntos” - trata-se de trabalhar bem juntos</a:t>
            </a:r>
            <a:r>
              <a:rPr lang="es-ES" sz="1100">
                <a:solidFill>
                  <a:schemeClr val="dk1"/>
                </a:solidFill>
              </a:rPr>
              <a:t>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Socios con grandes piezas de rompecabezas"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0301" y="1767650"/>
            <a:ext cx="5540424" cy="38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4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6" name="Google Shape;13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5"/>
          <p:cNvSpPr txBox="1"/>
          <p:nvPr/>
        </p:nvSpPr>
        <p:spPr>
          <a:xfrm>
            <a:off x="1065999" y="2131250"/>
            <a:ext cx="56268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O TRABALHO EM EQUIPA É IMPORTANTE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Combina forças diversas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Promove criatividade e inovação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Constrói resiliência e responsabilidade partilhada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Cria segurança emocional e sentimento de pertença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700" y="1230009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5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5" name="Google Shape;14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1058356" y="1900690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CARACTERÍSTICAS DE EQUIPAS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EFICAZES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✔️ Visão partilhada e objetivos claros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Comunicação aberta e respeitosa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Confiança e segurança psicológica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Responsabilidade e flexibilidade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✔️ Feedback e reflexão regulares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7" name="Google Shape;14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33725" y="1686682"/>
            <a:ext cx="5756220" cy="4169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6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5" name="Google Shape;15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7"/>
          <p:cNvSpPr txBox="1"/>
          <p:nvPr/>
        </p:nvSpPr>
        <p:spPr>
          <a:xfrm>
            <a:off x="879457" y="1897839"/>
            <a:ext cx="6172200" cy="31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PAPÉIS COMUNS NUMA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🧠 O Pensador – resolve problemas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🗣️ O Comunicador - cria ligação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📋 O Organizador – traz estrutura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💡 O Inovador - introduz novas ideias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🛠️ O Executor - concretiza e faz acontecer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Todos têm um papel - e todos são valiosos.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Empleados que dan las manos y ayudan a sus colegas a subir las escaleras" id="157" name="Google Shape;15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0499" y="1897850"/>
            <a:ext cx="5150100" cy="335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7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4" name="Google Shape;16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8"/>
          <p:cNvSpPr txBox="1"/>
          <p:nvPr/>
        </p:nvSpPr>
        <p:spPr>
          <a:xfrm>
            <a:off x="939800" y="1834798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ETAPAS DE UMA EQUIPA (MODELO DE TUCKMAN)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Formação: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fase de conhecerem-se uns aos outros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Confrontação: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fase de conflito e diferenças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Normatização: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fase de encontrar estrutura e ritmo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Desempenho: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fase de funcionar com sinergia total</a:t>
            </a:r>
            <a:br>
              <a:rPr b="1"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Encerramento: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fase de terminar e refletir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lustración de concepto de rompecabezas de trabajo en equipo" id="166" name="Google Shape;16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45298" y="1503425"/>
            <a:ext cx="5015700" cy="41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8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3" name="Google Shape;17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9"/>
          <p:cNvSpPr txBox="1"/>
          <p:nvPr/>
        </p:nvSpPr>
        <p:spPr>
          <a:xfrm>
            <a:off x="698267" y="1835818"/>
            <a:ext cx="61722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CONFIANÇA: A BASE DO TRABALHO EM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Sem confiança, as equipas: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escondem erros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evitam feedback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competem em vez de colaborar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confiança constrói-se através de transparência, consistência e vulnerabilidade.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5" name="Google Shape;175;p9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18800" y="2032000"/>
            <a:ext cx="4450675" cy="2959099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9"/>
          <p:cNvSpPr txBox="1"/>
          <p:nvPr/>
        </p:nvSpPr>
        <p:spPr>
          <a:xfrm>
            <a:off x="1535675" y="336875"/>
            <a:ext cx="98055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- TRABALHO EM EQUIPA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